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f1ca2bf5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f1ca2bf5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f1ca2bf5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f1ca2bf5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0f1ca2bf5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0f1ca2bf5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0f1ca2bf5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0f1ca2bf5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Csukás István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 sz="3700"/>
              <a:t>(1936-2020)</a:t>
            </a:r>
            <a:endParaRPr sz="37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6798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Németh Csaba Dengizik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370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Tanulmányai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145325" y="985975"/>
            <a:ext cx="4568400" cy="393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 sz="1600">
                <a:solidFill>
                  <a:schemeClr val="dk1"/>
                </a:solidFill>
              </a:rPr>
              <a:t>Kisújszálláson született, egy nehéz sorsú kovácsmester nagyobbik fiaként, és itt járta ki az elemi iskolát is. A háború után – egy zenetanár biztatására, édesapja ellenzése ellenére, de édesanyja közbenjárására – jelentkezett az akkor alakult békéstarhosi zeneiskolába, ahol hegedűsnek készült, Itt érettségizett. Bár jól érezte magát a zeneiskolában, később mégis fellázadt a zene ellen, hiszen noha felvételi nélkül felvették volna a Zeneakadémiára, mégis a jogi egyetemre jelentkezett,</a:t>
            </a:r>
            <a:r>
              <a:rPr lang="hu" sz="1600">
                <a:solidFill>
                  <a:schemeClr val="dk1"/>
                </a:solidFill>
              </a:rPr>
              <a:t> </a:t>
            </a:r>
            <a:r>
              <a:rPr lang="hu" sz="1600">
                <a:solidFill>
                  <a:schemeClr val="dk1"/>
                </a:solidFill>
              </a:rPr>
              <a:t>majd egy idő után átment a bölcsészkarra, de – 1956 után – bölcsésztanulmányait sem fejezte be. </a:t>
            </a:r>
            <a:endParaRPr sz="19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700">
              <a:solidFill>
                <a:schemeClr val="dk1"/>
              </a:solidFill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01900" y="2822000"/>
            <a:ext cx="3279575" cy="2321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870569" y="500500"/>
            <a:ext cx="3267293" cy="2321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Művei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3126600" cy="2715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>
                <a:solidFill>
                  <a:schemeClr val="dk1"/>
                </a:solidFill>
              </a:rPr>
              <a:t>Több mint 100 műve ismert, köztük pl:</a:t>
            </a:r>
            <a:endParaRPr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hu" sz="1900">
                <a:solidFill>
                  <a:schemeClr val="dk1"/>
                </a:solidFill>
              </a:rPr>
              <a:t>Aszpirin és Lucifer </a:t>
            </a:r>
            <a:endParaRPr sz="19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hu" sz="1900">
                <a:solidFill>
                  <a:schemeClr val="dk1"/>
                </a:solidFill>
              </a:rPr>
              <a:t>Ló az iskolában </a:t>
            </a:r>
            <a:endParaRPr sz="19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hu" sz="1900">
                <a:solidFill>
                  <a:schemeClr val="dk1"/>
                </a:solidFill>
              </a:rPr>
              <a:t>De szép az erdő </a:t>
            </a:r>
            <a:endParaRPr sz="19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hu" sz="1900">
                <a:solidFill>
                  <a:schemeClr val="dk1"/>
                </a:solidFill>
              </a:rPr>
              <a:t>Vidám állatkert</a:t>
            </a:r>
            <a:endParaRPr sz="1900">
              <a:solidFill>
                <a:schemeClr val="dk1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hu" sz="1900">
                <a:solidFill>
                  <a:schemeClr val="dk1"/>
                </a:solidFill>
              </a:rPr>
              <a:t>Diótörőcske</a:t>
            </a:r>
            <a:endParaRPr sz="19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hu" sz="1900">
                <a:solidFill>
                  <a:schemeClr val="dk1"/>
                </a:solidFill>
              </a:rPr>
              <a:t>stb.</a:t>
            </a:r>
            <a:endParaRPr sz="1900">
              <a:solidFill>
                <a:schemeClr val="dk1"/>
              </a:solidFill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18425" y="1774600"/>
            <a:ext cx="5140350" cy="30842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hu"/>
              <a:t>Filmjei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3542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hu">
                <a:solidFill>
                  <a:schemeClr val="dk1"/>
                </a:solidFill>
              </a:rPr>
              <a:t>Pom Pom meséi </a:t>
            </a:r>
            <a:endParaRPr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hu">
                <a:solidFill>
                  <a:schemeClr val="dk1"/>
                </a:solidFill>
              </a:rPr>
              <a:t>Vakáció a halott utcában</a:t>
            </a:r>
            <a:endParaRPr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hu">
                <a:solidFill>
                  <a:schemeClr val="dk1"/>
                </a:solidFill>
              </a:rPr>
              <a:t>Mirr-Murr kandúr kalandjai</a:t>
            </a:r>
            <a:endParaRPr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hu">
                <a:solidFill>
                  <a:schemeClr val="dk1"/>
                </a:solidFill>
              </a:rPr>
              <a:t>Le a cipővel! </a:t>
            </a:r>
            <a:endParaRPr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hu">
                <a:solidFill>
                  <a:schemeClr val="dk1"/>
                </a:solidFill>
              </a:rPr>
              <a:t>Keménykalap és krumpliorr </a:t>
            </a:r>
            <a:endParaRPr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hu">
                <a:solidFill>
                  <a:schemeClr val="dk1"/>
                </a:solidFill>
              </a:rPr>
              <a:t>A nagy ho-ho-horgász </a:t>
            </a:r>
            <a:endParaRPr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hu">
                <a:solidFill>
                  <a:schemeClr val="dk1"/>
                </a:solidFill>
              </a:rPr>
              <a:t>Süsü, a sárkány kalandjai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hu">
                <a:solidFill>
                  <a:schemeClr val="dk1"/>
                </a:solidFill>
              </a:rPr>
              <a:t>stb.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95995" y="445025"/>
            <a:ext cx="3293000" cy="4610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3C47D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hu" sz="2470"/>
              <a:t>Róla nevezték el</a:t>
            </a:r>
            <a:endParaRPr sz="2470"/>
          </a:p>
          <a:p>
            <a:pPr indent="0" lvl="0" marL="0" rtl="0" algn="l">
              <a:spcBef>
                <a:spcPts val="40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520"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94075"/>
            <a:ext cx="41247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302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hu">
                <a:solidFill>
                  <a:schemeClr val="dk1"/>
                </a:solidFill>
              </a:rPr>
              <a:t>Csukás István Nevelési és Oktatási Gyermekközpont, általános iskola Teskánd </a:t>
            </a:r>
            <a:endParaRPr baseline="30000" u="sng">
              <a:solidFill>
                <a:schemeClr val="hlink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hu">
                <a:solidFill>
                  <a:schemeClr val="dk1"/>
                </a:solidFill>
              </a:rPr>
              <a:t>Csukás Színház, Balatonszárszó </a:t>
            </a:r>
            <a:endParaRPr baseline="30000" u="sng">
              <a:solidFill>
                <a:schemeClr val="hlink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Char char="●"/>
            </a:pPr>
            <a:r>
              <a:rPr lang="hu">
                <a:solidFill>
                  <a:schemeClr val="dk1"/>
                </a:solidFill>
              </a:rPr>
              <a:t>Csukás István-díj, Pesti Magyar Színház– meghívásos pályázat, amelynek Csukás István a kuratóriumi elnöke volt.</a:t>
            </a:r>
            <a:endParaRPr sz="2500"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87400" y="2022800"/>
            <a:ext cx="2065750" cy="3009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88800" y="1170125"/>
            <a:ext cx="2225350" cy="33562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