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ímdia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zabadkézi sokszög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Szabadkézi sokszög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Cím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17" name="Alcím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hu-HU" smtClean="0"/>
              <a:t>Alcím mintájának szerkesztése</a:t>
            </a:r>
            <a:endParaRPr kumimoji="0" lang="en-US"/>
          </a:p>
        </p:txBody>
      </p:sp>
      <p:sp>
        <p:nvSpPr>
          <p:cNvPr id="30" name="Dátum helye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19" name="Élőláb hely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27" name="Dia számának helye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hu-HU" smtClean="0"/>
              <a:t>Mintaszöveg szerkesztése</a:t>
            </a:r>
          </a:p>
          <a:p>
            <a:pPr lvl="1" eaLnBrk="1" latinLnBrk="0" hangingPunct="1"/>
            <a:r>
              <a:rPr lang="hu-HU" smtClean="0"/>
              <a:t>Második szint</a:t>
            </a:r>
          </a:p>
          <a:p>
            <a:pPr lvl="2" eaLnBrk="1" latinLnBrk="0" hangingPunct="1"/>
            <a:r>
              <a:rPr lang="hu-HU" smtClean="0"/>
              <a:t>Harmadik szint</a:t>
            </a:r>
          </a:p>
          <a:p>
            <a:pPr lvl="3" eaLnBrk="1" latinLnBrk="0" hangingPunct="1"/>
            <a:r>
              <a:rPr lang="hu-HU" smtClean="0"/>
              <a:t>Negyedik szint</a:t>
            </a:r>
          </a:p>
          <a:p>
            <a:pPr lvl="4" eaLnBrk="1" latinLnBrk="0" hangingPunct="1"/>
            <a:r>
              <a:rPr lang="hu-HU" smtClean="0"/>
              <a:t>Ötödik szint</a:t>
            </a:r>
            <a:endParaRPr kumimoji="0" lang="en-US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zakaszfejléc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zabadkézi sokszög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zabadkézi sokszög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hu-HU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hu-HU" smtClean="0"/>
              <a:t>Mintaszöveg szerkesztése</a:t>
            </a:r>
          </a:p>
          <a:p>
            <a:pPr lvl="1" eaLnBrk="1" latinLnBrk="0" hangingPunct="1"/>
            <a:r>
              <a:rPr lang="hu-HU" smtClean="0"/>
              <a:t>Második szint</a:t>
            </a:r>
          </a:p>
          <a:p>
            <a:pPr lvl="2" eaLnBrk="1" latinLnBrk="0" hangingPunct="1"/>
            <a:r>
              <a:rPr lang="hu-HU" smtClean="0"/>
              <a:t>Harmadik szint</a:t>
            </a:r>
          </a:p>
          <a:p>
            <a:pPr lvl="3" eaLnBrk="1" latinLnBrk="0" hangingPunct="1"/>
            <a:r>
              <a:rPr lang="hu-HU" smtClean="0"/>
              <a:t>Negyedik szint</a:t>
            </a:r>
          </a:p>
          <a:p>
            <a:pPr lvl="4" eaLnBrk="1" latinLnBrk="0" hangingPunct="1"/>
            <a:r>
              <a:rPr lang="hu-HU" smtClean="0"/>
              <a:t>Ötödik szint</a:t>
            </a:r>
            <a:endParaRPr kumimoji="0" lang="en-US"/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hu-HU" smtClean="0"/>
              <a:t>Mintaszöveg szerkesztése</a:t>
            </a:r>
          </a:p>
          <a:p>
            <a:pPr lvl="1" eaLnBrk="1" latinLnBrk="0" hangingPunct="1"/>
            <a:r>
              <a:rPr lang="hu-HU" smtClean="0"/>
              <a:t>Második szint</a:t>
            </a:r>
          </a:p>
          <a:p>
            <a:pPr lvl="2" eaLnBrk="1" latinLnBrk="0" hangingPunct="1"/>
            <a:r>
              <a:rPr lang="hu-HU" smtClean="0"/>
              <a:t>Harmadik szint</a:t>
            </a:r>
          </a:p>
          <a:p>
            <a:pPr lvl="3" eaLnBrk="1" latinLnBrk="0" hangingPunct="1"/>
            <a:r>
              <a:rPr lang="hu-HU" smtClean="0"/>
              <a:t>Negyedik szint</a:t>
            </a:r>
          </a:p>
          <a:p>
            <a:pPr lvl="4" eaLnBrk="1" latinLnBrk="0" hangingPunct="1"/>
            <a:r>
              <a:rPr lang="hu-HU" smtClean="0"/>
              <a:t>Ötödik szint</a:t>
            </a:r>
            <a:endParaRPr kumimoji="0" lang="en-US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hu-HU" smtClean="0"/>
              <a:t>Mintaszöveg szerkesztése</a:t>
            </a:r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hu-HU" smtClean="0"/>
              <a:t>Mintaszöveg szerkesztése</a:t>
            </a:r>
          </a:p>
        </p:txBody>
      </p:sp>
      <p:sp>
        <p:nvSpPr>
          <p:cNvPr id="5" name="Tartalom helye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hu-HU" smtClean="0"/>
              <a:t>Mintaszöveg szerkesztése</a:t>
            </a:r>
          </a:p>
          <a:p>
            <a:pPr lvl="1" eaLnBrk="1" latinLnBrk="0" hangingPunct="1"/>
            <a:r>
              <a:rPr lang="hu-HU" smtClean="0"/>
              <a:t>Második szint</a:t>
            </a:r>
          </a:p>
          <a:p>
            <a:pPr lvl="2" eaLnBrk="1" latinLnBrk="0" hangingPunct="1"/>
            <a:r>
              <a:rPr lang="hu-HU" smtClean="0"/>
              <a:t>Harmadik szint</a:t>
            </a:r>
          </a:p>
          <a:p>
            <a:pPr lvl="3" eaLnBrk="1" latinLnBrk="0" hangingPunct="1"/>
            <a:r>
              <a:rPr lang="hu-HU" smtClean="0"/>
              <a:t>Negyedik szint</a:t>
            </a:r>
          </a:p>
          <a:p>
            <a:pPr lvl="4" eaLnBrk="1" latinLnBrk="0" hangingPunct="1"/>
            <a:r>
              <a:rPr lang="hu-HU" smtClean="0"/>
              <a:t>Ötödik szint</a:t>
            </a:r>
            <a:endParaRPr kumimoji="0" lang="en-US"/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hu-HU" smtClean="0"/>
              <a:t>Mintaszöveg szerkesztése</a:t>
            </a:r>
          </a:p>
          <a:p>
            <a:pPr lvl="1" eaLnBrk="1" latinLnBrk="0" hangingPunct="1"/>
            <a:r>
              <a:rPr lang="hu-HU" smtClean="0"/>
              <a:t>Második szint</a:t>
            </a:r>
          </a:p>
          <a:p>
            <a:pPr lvl="2" eaLnBrk="1" latinLnBrk="0" hangingPunct="1"/>
            <a:r>
              <a:rPr lang="hu-HU" smtClean="0"/>
              <a:t>Harmadik szint</a:t>
            </a:r>
          </a:p>
          <a:p>
            <a:pPr lvl="3" eaLnBrk="1" latinLnBrk="0" hangingPunct="1"/>
            <a:r>
              <a:rPr lang="hu-HU" smtClean="0"/>
              <a:t>Negyedik szint</a:t>
            </a:r>
          </a:p>
          <a:p>
            <a:pPr lvl="4" eaLnBrk="1" latinLnBrk="0" hangingPunct="1"/>
            <a:r>
              <a:rPr lang="hu-HU" smtClean="0"/>
              <a:t>Ötödik szint</a:t>
            </a:r>
            <a:endParaRPr kumimoji="0" lang="en-US"/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8" name="Élőláb hely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9" name="Dia számának hely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8" name="Dia számának helye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  <p:sp>
        <p:nvSpPr>
          <p:cNvPr id="9" name="Élőláb helye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hu-HU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3" name="Élőláb hely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3" name="Szöveg helye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hu-HU" smtClean="0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hu-HU" smtClean="0"/>
              <a:t>Mintaszöveg szerkesztése</a:t>
            </a:r>
          </a:p>
          <a:p>
            <a:pPr lvl="1" eaLnBrk="1" latinLnBrk="0" hangingPunct="1"/>
            <a:r>
              <a:rPr lang="hu-HU" smtClean="0"/>
              <a:t>Második szint</a:t>
            </a:r>
          </a:p>
          <a:p>
            <a:pPr lvl="2" eaLnBrk="1" latinLnBrk="0" hangingPunct="1"/>
            <a:r>
              <a:rPr lang="hu-HU" smtClean="0"/>
              <a:t>Harmadik szint</a:t>
            </a:r>
          </a:p>
          <a:p>
            <a:pPr lvl="3" eaLnBrk="1" latinLnBrk="0" hangingPunct="1"/>
            <a:r>
              <a:rPr lang="hu-HU" smtClean="0"/>
              <a:t>Negyedik szint</a:t>
            </a:r>
          </a:p>
          <a:p>
            <a:pPr lvl="4" eaLnBrk="1" latinLnBrk="0" hangingPunct="1"/>
            <a:r>
              <a:rPr lang="hu-HU" smtClean="0"/>
              <a:t>Ötödik szint</a:t>
            </a:r>
            <a:endParaRPr kumimoji="0" lang="en-US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3" name="Kép helye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hu-HU" smtClean="0"/>
              <a:t>Kép beszúrásához kattintson az ikonra</a:t>
            </a:r>
            <a:endParaRPr kumimoji="0" lang="en-US" dirty="0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hu-HU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hu-HU" smtClean="0"/>
              <a:t>Mintaszöveg szerkesztése</a:t>
            </a:r>
          </a:p>
          <a:p>
            <a:pPr lvl="1" eaLnBrk="1" latinLnBrk="0" hangingPunct="1"/>
            <a:r>
              <a:rPr lang="hu-HU" smtClean="0"/>
              <a:t>Második szint</a:t>
            </a:r>
          </a:p>
          <a:p>
            <a:pPr lvl="2" eaLnBrk="1" latinLnBrk="0" hangingPunct="1"/>
            <a:r>
              <a:rPr lang="hu-HU" smtClean="0"/>
              <a:t>Harmadik szint</a:t>
            </a:r>
          </a:p>
          <a:p>
            <a:pPr lvl="3" eaLnBrk="1" latinLnBrk="0" hangingPunct="1"/>
            <a:r>
              <a:rPr lang="hu-HU" smtClean="0"/>
              <a:t>Negyedik szint</a:t>
            </a:r>
          </a:p>
          <a:p>
            <a:pPr lvl="4" eaLnBrk="1" latinLnBrk="0" hangingPunct="1"/>
            <a:r>
              <a:rPr lang="hu-HU" smtClean="0"/>
              <a:t>Ötödik szint</a:t>
            </a:r>
            <a:endParaRPr kumimoji="0" lang="en-US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hu-HU" smtClean="0"/>
              <a:t>Mintaszöveg szerkesztése</a:t>
            </a:r>
          </a:p>
          <a:p>
            <a:pPr lvl="1" eaLnBrk="1" latinLnBrk="0" hangingPunct="1"/>
            <a:r>
              <a:rPr lang="hu-HU" smtClean="0"/>
              <a:t>Második szint</a:t>
            </a:r>
          </a:p>
          <a:p>
            <a:pPr lvl="2" eaLnBrk="1" latinLnBrk="0" hangingPunct="1"/>
            <a:r>
              <a:rPr lang="hu-HU" smtClean="0"/>
              <a:t>Harmadik szint</a:t>
            </a:r>
          </a:p>
          <a:p>
            <a:pPr lvl="3" eaLnBrk="1" latinLnBrk="0" hangingPunct="1"/>
            <a:r>
              <a:rPr lang="hu-HU" smtClean="0"/>
              <a:t>Negyedik szint</a:t>
            </a:r>
          </a:p>
          <a:p>
            <a:pPr lvl="4" eaLnBrk="1" latinLnBrk="0" hangingPunct="1"/>
            <a:r>
              <a:rPr lang="hu-HU" smtClean="0"/>
              <a:t>Ötödik szint</a:t>
            </a:r>
            <a:endParaRPr kumimoji="0" lang="en-US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zabadkézi sokszög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zabadkézi sokszög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Cím helye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hu-HU" smtClean="0"/>
              <a:t>Mintacím szerkesztése</a:t>
            </a:r>
            <a:endParaRPr kumimoji="0" lang="en-US"/>
          </a:p>
        </p:txBody>
      </p:sp>
      <p:sp>
        <p:nvSpPr>
          <p:cNvPr id="30" name="Szöveg helye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hu-HU" smtClean="0"/>
              <a:t>Mintaszöveg szerkesztése</a:t>
            </a:r>
          </a:p>
          <a:p>
            <a:pPr lvl="1" eaLnBrk="1" latinLnBrk="0" hangingPunct="1"/>
            <a:r>
              <a:rPr kumimoji="0" lang="hu-HU" smtClean="0"/>
              <a:t>Második szint</a:t>
            </a:r>
          </a:p>
          <a:p>
            <a:pPr lvl="2" eaLnBrk="1" latinLnBrk="0" hangingPunct="1"/>
            <a:r>
              <a:rPr kumimoji="0" lang="hu-HU" smtClean="0"/>
              <a:t>Harmadik szint</a:t>
            </a:r>
          </a:p>
          <a:p>
            <a:pPr lvl="3" eaLnBrk="1" latinLnBrk="0" hangingPunct="1"/>
            <a:r>
              <a:rPr kumimoji="0" lang="hu-HU" smtClean="0"/>
              <a:t>Negyedik szint</a:t>
            </a:r>
          </a:p>
          <a:p>
            <a:pPr lvl="4" eaLnBrk="1" latinLnBrk="0" hangingPunct="1"/>
            <a:r>
              <a:rPr kumimoji="0" lang="hu-HU" smtClean="0"/>
              <a:t>Ötödik szint</a:t>
            </a:r>
            <a:endParaRPr kumimoji="0" lang="en-US"/>
          </a:p>
        </p:txBody>
      </p:sp>
      <p:sp>
        <p:nvSpPr>
          <p:cNvPr id="10" name="Dátum helye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9464638-322E-4C19-B755-EB16A0692828}" type="datetimeFigureOut">
              <a:rPr lang="hu-HU" smtClean="0"/>
              <a:t>2022. 01. 23.</a:t>
            </a:fld>
            <a:endParaRPr lang="hu-HU" dirty="0"/>
          </a:p>
        </p:txBody>
      </p:sp>
      <p:sp>
        <p:nvSpPr>
          <p:cNvPr id="22" name="Élőláb helye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hu-HU" dirty="0"/>
          </a:p>
        </p:txBody>
      </p:sp>
      <p:sp>
        <p:nvSpPr>
          <p:cNvPr id="18" name="Dia számának helye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45DFBFB-CF61-4A56-A8DC-1386A28150C4}" type="slidenum">
              <a:rPr lang="hu-HU" smtClean="0"/>
              <a:t>‹#›</a:t>
            </a:fld>
            <a:endParaRPr lang="hu-HU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hu-HU" dirty="0" smtClean="0"/>
              <a:t>A porlasztó</a:t>
            </a:r>
            <a:endParaRPr lang="hu-HU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hu-HU" dirty="0" smtClean="0"/>
              <a:t>Készítette: Gulyás Ákos</a:t>
            </a:r>
            <a:endParaRPr lang="hu-HU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 smtClean="0"/>
              <a:t>A porlasztó két feltalálója: Bánki Donát és Csonka János</a:t>
            </a:r>
          </a:p>
          <a:p>
            <a:r>
              <a:rPr lang="hu-HU" dirty="0" smtClean="0"/>
              <a:t>Az Otto-motorokban használták</a:t>
            </a:r>
          </a:p>
          <a:p>
            <a:r>
              <a:rPr lang="hu-HU" dirty="0" smtClean="0"/>
              <a:t>A porlasztó másik neve: karburátor</a:t>
            </a:r>
          </a:p>
          <a:p>
            <a:endParaRPr lang="hu-HU" dirty="0"/>
          </a:p>
        </p:txBody>
      </p:sp>
      <p:pic>
        <p:nvPicPr>
          <p:cNvPr id="1029" name="Picture 5" descr="Karburátor komplett, VM22SH YAMAHA YBR125, Motorosoknak.hu -  20_years_experi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068960"/>
            <a:ext cx="2160240" cy="3410744"/>
          </a:xfrm>
          <a:prstGeom prst="rect">
            <a:avLst/>
          </a:prstGeom>
          <a:noFill/>
        </p:spPr>
      </p:pic>
      <p:pic>
        <p:nvPicPr>
          <p:cNvPr id="1031" name="Picture 7" descr="Weber 40 DCOE karburátor | 169.890 Ft‎ | race-shop.h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861048"/>
            <a:ext cx="2778274" cy="27363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smtClean="0"/>
              <a:t>A porlasztó feladata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endParaRPr lang="hu-HU" dirty="0" smtClean="0"/>
          </a:p>
          <a:p>
            <a:pPr marL="514350" indent="-514350">
              <a:buAutoNum type="arabicPeriod"/>
            </a:pPr>
            <a:r>
              <a:rPr lang="hu-HU" dirty="0" smtClean="0"/>
              <a:t>Cseppfolyós benzint finoman porlasztva a levegőhöz juttatni és azzal összekeverni.</a:t>
            </a:r>
          </a:p>
          <a:p>
            <a:pPr marL="514350" indent="-514350">
              <a:buAutoNum type="arabicPeriod"/>
            </a:pPr>
            <a:endParaRPr lang="hu-HU" dirty="0"/>
          </a:p>
          <a:p>
            <a:pPr marL="514350" indent="-514350">
              <a:buAutoNum type="arabicPeriod"/>
            </a:pPr>
            <a:endParaRPr lang="hu-HU" dirty="0" smtClean="0"/>
          </a:p>
          <a:p>
            <a:pPr marL="514350" indent="-514350">
              <a:buAutoNum type="arabicPeriod" startAt="2"/>
            </a:pPr>
            <a:r>
              <a:rPr lang="hu-HU" dirty="0" smtClean="0"/>
              <a:t>A kívánt keverési arányt minden körülmény között biztosítsa.</a:t>
            </a:r>
          </a:p>
          <a:p>
            <a:pPr marL="514350" indent="-514350">
              <a:buAutoNum type="arabicPeriod" startAt="2"/>
            </a:pPr>
            <a:endParaRPr lang="hu-HU" dirty="0"/>
          </a:p>
          <a:p>
            <a:pPr marL="514350" indent="-514350">
              <a:buNone/>
            </a:pPr>
            <a:r>
              <a:rPr lang="hu-HU" dirty="0" smtClean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smtClean="0"/>
              <a:t>Működési elve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 smtClean="0"/>
              <a:t>A porlasztó működési elve megegyezik az általános ismert parfümszóróéval.</a:t>
            </a:r>
            <a:r>
              <a:rPr lang="hu-HU" dirty="0" smtClean="0"/>
              <a:t> </a:t>
            </a:r>
          </a:p>
          <a:p>
            <a:r>
              <a:rPr lang="hu-HU" dirty="0" smtClean="0"/>
              <a:t>A feljegyzések szerint Bánki Donátnak, a porlasztó feltalálójának is egy permetező  virágáruslány megfigyelése adta az alapgondolatot.</a:t>
            </a:r>
          </a:p>
          <a:p>
            <a:endParaRPr lang="hu-HU" dirty="0" smtClean="0"/>
          </a:p>
          <a:p>
            <a:pPr>
              <a:buNone/>
            </a:pPr>
            <a:endParaRPr lang="hu-HU" dirty="0" smtClean="0"/>
          </a:p>
          <a:p>
            <a:endParaRPr lang="hu-HU" dirty="0"/>
          </a:p>
        </p:txBody>
      </p:sp>
      <p:pic>
        <p:nvPicPr>
          <p:cNvPr id="3074" name="Picture 2" descr="Pumpás parfümszóró üveg - Üveg | Galéria Savaria online piactér -  Régiségek, műalkotások, lakberendezési tárgyak és gyűjteményes darab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117375"/>
            <a:ext cx="1512168" cy="2740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 smtClean="0"/>
              <a:t>A porlasztóba levegő áramlik. Egy másik nyílásból üzemanyagot engedünk a porlasztócsőbe. A porlasztócső egy részén összeszűkül, hogy növelje a légáramlatot (Bernoulli törvénye). Amikor az üzemanyag a levegővel találkozik keverék jön létre. A levegő az üzemanyagot elporlasztja, és az égés térbe szállítja. </a:t>
            </a:r>
            <a:endParaRPr lang="hu-HU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upload.wikimedia.org/wikipedia/commons/thumb/2/2d/Carburetor_Gaznik_SVG.svg/250px-Carburetor_Gaznik_SVG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8640"/>
            <a:ext cx="8254430" cy="63724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smtClean="0"/>
              <a:t> A porlasztó részei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 smtClean="0"/>
              <a:t>1.: Venturi-cső</a:t>
            </a:r>
          </a:p>
          <a:p>
            <a:r>
              <a:rPr lang="hu-HU" dirty="0" smtClean="0"/>
              <a:t>2.: elporlasztott üzemanyag</a:t>
            </a:r>
          </a:p>
          <a:p>
            <a:r>
              <a:rPr lang="hu-HU" dirty="0" smtClean="0"/>
              <a:t>3.:  úszóház</a:t>
            </a:r>
          </a:p>
          <a:p>
            <a:r>
              <a:rPr lang="hu-HU" dirty="0" smtClean="0"/>
              <a:t>4.: úszó</a:t>
            </a:r>
          </a:p>
          <a:p>
            <a:r>
              <a:rPr lang="hu-HU" dirty="0" smtClean="0"/>
              <a:t>5.: tűszelep</a:t>
            </a:r>
          </a:p>
          <a:p>
            <a:r>
              <a:rPr lang="hu-HU" dirty="0" smtClean="0"/>
              <a:t>6.: üzemanyag fúvóka</a:t>
            </a:r>
          </a:p>
          <a:p>
            <a:r>
              <a:rPr lang="hu-HU" dirty="0" smtClean="0"/>
              <a:t>7.: pillangószelep</a:t>
            </a:r>
            <a:endParaRPr lang="hu-HU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ka">
  <a:themeElements>
    <a:clrScheme name="Technika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ka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k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100</TotalTime>
  <Words>155</Words>
  <Application>Microsoft Office PowerPoint</Application>
  <PresentationFormat>Diavetítés a képernyőre (4:3 oldalarány)</PresentationFormat>
  <Paragraphs>26</Paragraphs>
  <Slides>7</Slides>
  <Notes>0</Notes>
  <HiddenSlides>0</HiddenSlides>
  <MMClips>0</MMClip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7</vt:i4>
      </vt:variant>
    </vt:vector>
  </HeadingPairs>
  <TitlesOfParts>
    <vt:vector size="8" baseType="lpstr">
      <vt:lpstr>Technika</vt:lpstr>
      <vt:lpstr>A porlasztó</vt:lpstr>
      <vt:lpstr>2. dia</vt:lpstr>
      <vt:lpstr>A porlasztó feladata</vt:lpstr>
      <vt:lpstr>Működési elve</vt:lpstr>
      <vt:lpstr>5. dia</vt:lpstr>
      <vt:lpstr>6. dia</vt:lpstr>
      <vt:lpstr> A porlasztó részei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porszlasztó</dc:title>
  <dc:creator>user</dc:creator>
  <cp:lastModifiedBy>user</cp:lastModifiedBy>
  <cp:revision>10</cp:revision>
  <dcterms:created xsi:type="dcterms:W3CDTF">2022-01-23T13:01:05Z</dcterms:created>
  <dcterms:modified xsi:type="dcterms:W3CDTF">2022-01-23T14:41:35Z</dcterms:modified>
</cp:coreProperties>
</file>