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5" y="0"/>
            <a:ext cx="8825658" cy="3329581"/>
          </a:xfrm>
        </p:spPr>
        <p:txBody>
          <a:bodyPr/>
          <a:lstStyle/>
          <a:p>
            <a:r>
              <a:rPr lang="hu-HU" dirty="0" smtClean="0">
                <a:latin typeface="Bauhaus 93" panose="04030905020B02020C02" pitchFamily="82" charset="0"/>
              </a:rPr>
              <a:t>       </a:t>
            </a:r>
            <a:r>
              <a:rPr lang="hu-HU" dirty="0" smtClean="0">
                <a:solidFill>
                  <a:schemeClr val="accent1"/>
                </a:solidFill>
                <a:latin typeface="Bauhaus 93" panose="04030905020B02020C02" pitchFamily="82" charset="0"/>
              </a:rPr>
              <a:t>Macskafogó</a:t>
            </a:r>
            <a:endParaRPr lang="hu-HU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                                         </a:t>
            </a:r>
            <a:r>
              <a:rPr lang="hu-HU" dirty="0" smtClean="0">
                <a:solidFill>
                  <a:schemeClr val="accent1"/>
                </a:solidFill>
                <a:latin typeface="Bauhaus 93" panose="04030905020B02020C02" pitchFamily="82" charset="0"/>
              </a:rPr>
              <a:t>Majoros </a:t>
            </a:r>
            <a:r>
              <a:rPr lang="hu-HU" dirty="0" err="1" smtClean="0">
                <a:solidFill>
                  <a:schemeClr val="accent1"/>
                </a:solidFill>
                <a:latin typeface="Bauhaus 93" panose="04030905020B02020C02" pitchFamily="82" charset="0"/>
              </a:rPr>
              <a:t>mihály</a:t>
            </a:r>
            <a:endParaRPr lang="hu-HU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6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  <a:latin typeface="Bauhaus 93" panose="04030905020B02020C02" pitchFamily="82" charset="0"/>
              </a:rPr>
              <a:t>Hogyan készült ?</a:t>
            </a:r>
            <a:endParaRPr lang="hu-HU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1986-ban bemutatott </a:t>
            </a:r>
            <a:r>
              <a:rPr lang="hu-HU" dirty="0" smtClean="0"/>
              <a:t>magyar–német–kanadai animációs </a:t>
            </a:r>
            <a:r>
              <a:rPr lang="hu-HU" dirty="0"/>
              <a:t>film, amelyet </a:t>
            </a:r>
            <a:r>
              <a:rPr lang="hu-HU" dirty="0" err="1"/>
              <a:t>Ternovszky</a:t>
            </a:r>
            <a:r>
              <a:rPr lang="hu-HU" dirty="0"/>
              <a:t> Béla </a:t>
            </a:r>
            <a:r>
              <a:rPr lang="hu-HU" dirty="0" smtClean="0"/>
              <a:t>rendezett.</a:t>
            </a:r>
          </a:p>
          <a:p>
            <a:r>
              <a:rPr lang="hu-HU" dirty="0"/>
              <a:t>Forgatókönyvet </a:t>
            </a:r>
            <a:r>
              <a:rPr lang="hu-HU" dirty="0" err="1"/>
              <a:t>Nepp</a:t>
            </a:r>
            <a:r>
              <a:rPr lang="hu-HU" dirty="0"/>
              <a:t> József </a:t>
            </a:r>
            <a:r>
              <a:rPr lang="hu-HU" dirty="0" smtClean="0"/>
              <a:t>írta.</a:t>
            </a:r>
          </a:p>
          <a:p>
            <a:r>
              <a:rPr lang="hu-HU" dirty="0" smtClean="0"/>
              <a:t>Zenéjét Deák Tamás </a:t>
            </a:r>
            <a:r>
              <a:rPr lang="hu-HU" dirty="0"/>
              <a:t>szerezte.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673" y="3120937"/>
            <a:ext cx="6673327" cy="37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7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60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  </a:t>
            </a:r>
            <a:r>
              <a:rPr lang="hu-HU" sz="6000" dirty="0" smtClean="0">
                <a:solidFill>
                  <a:schemeClr val="accent1"/>
                </a:solidFill>
                <a:latin typeface="Bauhaus 93" panose="04030905020B02020C02" pitchFamily="82" charset="0"/>
              </a:rPr>
              <a:t>Mozifilm</a:t>
            </a:r>
            <a:endParaRPr lang="hu-HU" sz="600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1945488"/>
            <a:ext cx="8946541" cy="4195481"/>
          </a:xfrm>
        </p:spPr>
        <p:txBody>
          <a:bodyPr/>
          <a:lstStyle/>
          <a:p>
            <a:r>
              <a:rPr lang="hu-HU" dirty="0"/>
              <a:t>A mozifilm Pannónia Filmstúdió </a:t>
            </a:r>
            <a:r>
              <a:rPr lang="hu-HU" dirty="0" smtClean="0"/>
              <a:t>gyártásában készült</a:t>
            </a:r>
            <a:r>
              <a:rPr lang="hu-HU" dirty="0"/>
              <a:t>, a MOKÉP forgalmazásában jelent meg. </a:t>
            </a:r>
            <a:endParaRPr lang="hu-HU" dirty="0" smtClean="0"/>
          </a:p>
          <a:p>
            <a:r>
              <a:rPr lang="hu-HU" dirty="0" smtClean="0"/>
              <a:t>Műfaja bűnügyi film </a:t>
            </a:r>
            <a:r>
              <a:rPr lang="hu-HU" dirty="0"/>
              <a:t>vígjáték</a:t>
            </a:r>
            <a:r>
              <a:rPr lang="hu-HU" dirty="0" smtClean="0"/>
              <a:t>.</a:t>
            </a:r>
          </a:p>
          <a:p>
            <a:r>
              <a:rPr lang="hu-HU" dirty="0"/>
              <a:t>Magyarországon 1986. október 2-án mutatták be </a:t>
            </a:r>
            <a:r>
              <a:rPr lang="hu-HU" dirty="0" smtClean="0"/>
              <a:t>a mozikban</a:t>
            </a:r>
            <a:r>
              <a:rPr lang="hu-HU" dirty="0"/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988" y="3633801"/>
            <a:ext cx="4823012" cy="33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9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>
                <a:solidFill>
                  <a:schemeClr val="accent1"/>
                </a:solidFill>
                <a:latin typeface="Bauhaus 93" panose="04030905020B02020C02" pitchFamily="82" charset="0"/>
              </a:rPr>
              <a:t>R</a:t>
            </a:r>
            <a:r>
              <a:rPr lang="hu-HU" sz="4800" dirty="0" smtClean="0">
                <a:solidFill>
                  <a:schemeClr val="accent1"/>
                </a:solidFill>
                <a:latin typeface="Bauhaus 93" panose="04030905020B02020C02" pitchFamily="82" charset="0"/>
              </a:rPr>
              <a:t>ajzfilm</a:t>
            </a:r>
            <a:endParaRPr lang="hu-HU" sz="480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rajzfilm nagy sikert aratott Magyarországon, majd </a:t>
            </a:r>
            <a:r>
              <a:rPr lang="hu-HU" dirty="0" smtClean="0"/>
              <a:t>később külföldön </a:t>
            </a:r>
            <a:r>
              <a:rPr lang="hu-HU" dirty="0"/>
              <a:t>is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36" y="2486113"/>
            <a:ext cx="6232264" cy="43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5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smtClean="0">
                <a:solidFill>
                  <a:schemeClr val="accent1"/>
                </a:solidFill>
                <a:latin typeface="Bauhaus 93" panose="04030905020B02020C02" pitchFamily="82" charset="0"/>
              </a:rPr>
              <a:t>Macskafogó 2</a:t>
            </a:r>
            <a:endParaRPr lang="hu-HU" sz="480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rajzfilmnek 2007. december 20-ára készült el </a:t>
            </a:r>
            <a:r>
              <a:rPr lang="hu-HU" dirty="0" smtClean="0"/>
              <a:t>a folytatása</a:t>
            </a:r>
            <a:r>
              <a:rPr lang="hu-HU" dirty="0"/>
              <a:t>, a Macskafogó </a:t>
            </a:r>
            <a:r>
              <a:rPr lang="hu-HU" dirty="0" smtClean="0"/>
              <a:t>2.</a:t>
            </a:r>
          </a:p>
          <a:p>
            <a:r>
              <a:rPr lang="hu-HU" b="1" i="1" dirty="0" smtClean="0"/>
              <a:t>A sátán </a:t>
            </a:r>
            <a:r>
              <a:rPr lang="hu-HU" b="1" i="1" dirty="0"/>
              <a:t>macskája </a:t>
            </a:r>
            <a:r>
              <a:rPr lang="hu-HU" dirty="0"/>
              <a:t>című </a:t>
            </a:r>
            <a:r>
              <a:rPr lang="hu-HU" dirty="0" smtClean="0"/>
              <a:t>2D-sszámítógépes </a:t>
            </a:r>
            <a:r>
              <a:rPr lang="hu-HU" dirty="0"/>
              <a:t>animációs film</a:t>
            </a:r>
            <a:r>
              <a:rPr lang="hu-HU" dirty="0" smtClean="0"/>
              <a:t>.</a:t>
            </a:r>
          </a:p>
          <a:p>
            <a:r>
              <a:rPr lang="hu-HU" dirty="0"/>
              <a:t>A rajzfilmet digitális változatban újították fel, amelyet </a:t>
            </a:r>
            <a:r>
              <a:rPr lang="hu-HU" dirty="0" smtClean="0"/>
              <a:t>2018. szeptember </a:t>
            </a:r>
            <a:r>
              <a:rPr lang="hu-HU" dirty="0"/>
              <a:t>13-án mutattak be.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3557146"/>
            <a:ext cx="4328160" cy="330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9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112</Words>
  <Application>Microsoft Office PowerPoint</Application>
  <PresentationFormat>Szélesvásznú</PresentationFormat>
  <Paragraphs>16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Bauhaus 93</vt:lpstr>
      <vt:lpstr>Century Gothic</vt:lpstr>
      <vt:lpstr>Wingdings 3</vt:lpstr>
      <vt:lpstr>Ion</vt:lpstr>
      <vt:lpstr>       Macskafogó</vt:lpstr>
      <vt:lpstr>Hogyan készült ?</vt:lpstr>
      <vt:lpstr>  Mozifilm</vt:lpstr>
      <vt:lpstr>Rajzfilm</vt:lpstr>
      <vt:lpstr>Macskafogó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Macskafogó</dc:title>
  <dc:creator>tanulo</dc:creator>
  <cp:lastModifiedBy>tanulo</cp:lastModifiedBy>
  <cp:revision>5</cp:revision>
  <dcterms:created xsi:type="dcterms:W3CDTF">2022-01-20T06:47:34Z</dcterms:created>
  <dcterms:modified xsi:type="dcterms:W3CDTF">2022-01-20T07:13:05Z</dcterms:modified>
</cp:coreProperties>
</file>