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dbcd1a25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dbcd1a25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dbcd1a25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dbcd1a25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dbcd1a25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dbcd1a25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Ybl Miklós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 sz="2200">
                <a:solidFill>
                  <a:schemeClr val="dk1"/>
                </a:solidFill>
              </a:rPr>
              <a:t>Molnár Máté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Kicsoda is Ő?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850">
                <a:solidFill>
                  <a:schemeClr val="dk1"/>
                </a:solidFill>
              </a:rPr>
              <a:t>Lovag Ybl Miklós György Ignác (Székesfehérvár, 1814. április 6. – Budapest, 1891. január 22.) Magyar építész, a 19. század egyik legnagyobb magyar mestere, a historizmus európai jelentőségű képviselője.</a:t>
            </a:r>
            <a:endParaRPr sz="18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9500" y="1915500"/>
            <a:ext cx="2021450" cy="31635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Legismertebb művei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009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000">
                <a:solidFill>
                  <a:schemeClr val="dk1"/>
                </a:solidFill>
              </a:rPr>
              <a:t>Legismertebb művei a budapesti Magyar Állami Operaház, a Fővámház (ma a Budapesti Corvinus Egyetem főépülete), a Várkert Bazár, a Szent István-bazilika vagy a Szeplőtelen fogantatás templom (Fót).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9475" y="2127000"/>
            <a:ext cx="2336900" cy="28617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Kötődése Verőcéhez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850">
                <a:solidFill>
                  <a:schemeClr val="dk1"/>
                </a:solidFill>
              </a:rPr>
              <a:t>Verőce legemblematikusabb ismertetőjegye a Duna-parti támfal, amelyet a magyar eklektika egyik legjelesebb alakja, Ybl Miklós tervezett. A szájhagyomány szerint a támfal úgy jött létre, hogy a kiváló építész 1889-ben házat tervezett barátja, munkatársa Liszkay Boldizsár részére a mai Árpád út 58-as szám alatti telekre. Az épületet a Dunától támfallal zárta el, terasszá alakítva az egész hátsó kertet.</a:t>
            </a:r>
            <a:endParaRPr sz="18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7575" y="2865350"/>
            <a:ext cx="3320501" cy="22136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