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latin typeface="Bahnschrift Light Condensed" panose="020B0502040204020203" pitchFamily="34" charset="0"/>
              </a:rPr>
              <a:t>Az erdő kapitánya</a:t>
            </a:r>
            <a:br>
              <a:rPr lang="hu-HU" dirty="0" smtClean="0">
                <a:latin typeface="Bahnschrift Light Condensed" panose="020B0502040204020203" pitchFamily="34" charset="0"/>
              </a:rPr>
            </a:br>
            <a:r>
              <a:rPr lang="hu-HU" dirty="0">
                <a:latin typeface="Bahnschrift Light Condensed" panose="020B0502040204020203" pitchFamily="34" charset="0"/>
              </a:rPr>
              <a:t/>
            </a:r>
            <a:br>
              <a:rPr lang="hu-HU" dirty="0">
                <a:latin typeface="Bahnschrift Light Condensed" panose="020B0502040204020203" pitchFamily="34" charset="0"/>
              </a:rPr>
            </a:br>
            <a:r>
              <a:rPr lang="hu-HU" dirty="0" smtClean="0">
                <a:latin typeface="Bahnschrift Light Condensed" panose="020B0502040204020203" pitchFamily="34" charset="0"/>
              </a:rPr>
              <a:t/>
            </a:r>
            <a:br>
              <a:rPr lang="hu-HU" dirty="0" smtClean="0">
                <a:latin typeface="Bahnschrift Light Condensed" panose="020B0502040204020203" pitchFamily="34" charset="0"/>
              </a:rPr>
            </a:br>
            <a:r>
              <a:rPr lang="hu-HU" sz="2000" dirty="0" smtClean="0">
                <a:latin typeface="Bahnschrift Light Condensed" panose="020B0502040204020203" pitchFamily="34" charset="0"/>
              </a:rPr>
              <a:t>Ott Bertalan</a:t>
            </a:r>
            <a:endParaRPr lang="hu-HU" dirty="0">
              <a:latin typeface="Bahnschrift Light Condensed" panose="020B0502040204020203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190860" y="9643856"/>
            <a:ext cx="4494352" cy="1308608"/>
          </a:xfrm>
        </p:spPr>
        <p:txBody>
          <a:bodyPr/>
          <a:lstStyle/>
          <a:p>
            <a:endParaRPr lang="hu-HU" dirty="0">
              <a:latin typeface="+mj-lt"/>
            </a:endParaRPr>
          </a:p>
        </p:txBody>
      </p:sp>
      <p:pic>
        <p:nvPicPr>
          <p:cNvPr id="1026" name="Picture 2" descr="Az erdő kapitánya · Dargay Attila – Hévízi Gábor · Könyv · Mo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-15635"/>
            <a:ext cx="5072743" cy="68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2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2" y="166511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erdő kapitánya 1988-ban bemutatott, emberi tulajdonságokkal</a:t>
            </a:r>
          </a:p>
          <a:p>
            <a:pPr marL="0" indent="0">
              <a:buNone/>
            </a:pPr>
            <a:r>
              <a:rPr lang="hu-HU" dirty="0"/>
              <a:t>bíró állatokat felvonultató magyar rajzfilm, amely nagy hangsúlyt</a:t>
            </a:r>
          </a:p>
          <a:p>
            <a:pPr marL="0" indent="0">
              <a:buNone/>
            </a:pPr>
            <a:r>
              <a:rPr lang="hu-HU" dirty="0"/>
              <a:t>fektet a környezetvédelem fontosságára.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067" y="2812097"/>
            <a:ext cx="5350934" cy="40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2" y="176588"/>
            <a:ext cx="8534400" cy="1507067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Kik készítették?</a:t>
            </a:r>
            <a:endParaRPr lang="hu-HU" dirty="0">
              <a:solidFill>
                <a:schemeClr val="bg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Rendezője </a:t>
            </a:r>
            <a:r>
              <a:rPr lang="hu-HU" dirty="0" err="1"/>
              <a:t>Dargay</a:t>
            </a:r>
            <a:r>
              <a:rPr lang="hu-HU" dirty="0"/>
              <a:t> Attila, producere </a:t>
            </a:r>
            <a:r>
              <a:rPr lang="hu-HU" dirty="0" err="1"/>
              <a:t>Sárosi</a:t>
            </a:r>
            <a:r>
              <a:rPr lang="hu-HU" dirty="0"/>
              <a:t> István. A forgatókönyvet</a:t>
            </a:r>
          </a:p>
          <a:p>
            <a:pPr marL="0" indent="0">
              <a:buNone/>
            </a:pPr>
            <a:r>
              <a:rPr lang="hu-HU" dirty="0" err="1"/>
              <a:t>Dargay</a:t>
            </a:r>
            <a:r>
              <a:rPr lang="hu-HU" dirty="0"/>
              <a:t> Attila, Imre István és </a:t>
            </a:r>
            <a:r>
              <a:rPr lang="hu-HU" dirty="0" err="1"/>
              <a:t>Nepp</a:t>
            </a:r>
            <a:r>
              <a:rPr lang="hu-HU" dirty="0"/>
              <a:t> József írta, a zenéjét Pethő Zsolt</a:t>
            </a:r>
          </a:p>
          <a:p>
            <a:pPr marL="0" indent="0">
              <a:buNone/>
            </a:pPr>
            <a:r>
              <a:rPr lang="hu-HU" dirty="0"/>
              <a:t>szerezte.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97" y="2935111"/>
            <a:ext cx="6665103" cy="39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8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856" y="-6773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oper Black" panose="0208090404030B020404" pitchFamily="18" charset="0"/>
              </a:rPr>
              <a:t>A film</a:t>
            </a:r>
            <a:endParaRPr lang="hu-HU" sz="4000" dirty="0">
              <a:solidFill>
                <a:schemeClr val="bg1">
                  <a:lumMod val="85000"/>
                  <a:lumOff val="1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mozifilm a Pannónia Filmstúdió gyártásában készült, a</a:t>
            </a:r>
          </a:p>
          <a:p>
            <a:pPr marL="0" indent="0">
              <a:buNone/>
            </a:pPr>
            <a:r>
              <a:rPr lang="hu-HU" dirty="0"/>
              <a:t>Helikon Film forgalmazásában jelent meg. Műfaja bűnügyi</a:t>
            </a:r>
          </a:p>
          <a:p>
            <a:pPr marL="0" indent="0">
              <a:buNone/>
            </a:pPr>
            <a:r>
              <a:rPr lang="hu-HU" dirty="0"/>
              <a:t>filmvígjáték. Magyarországon 1988. február 18-án mutatták be a</a:t>
            </a:r>
          </a:p>
          <a:p>
            <a:pPr marL="0" indent="0">
              <a:buNone/>
            </a:pPr>
            <a:r>
              <a:rPr lang="hu-HU" dirty="0"/>
              <a:t>mozikban.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0" y="3099090"/>
            <a:ext cx="4673600" cy="375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759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85</Words>
  <Application>Microsoft Office PowerPoint</Application>
  <PresentationFormat>Szélesvásznú</PresentationFormat>
  <Paragraphs>13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10" baseType="lpstr">
      <vt:lpstr>Arial</vt:lpstr>
      <vt:lpstr>Bahnschrift Light Condensed</vt:lpstr>
      <vt:lpstr>Century Gothic</vt:lpstr>
      <vt:lpstr>Cooper Black</vt:lpstr>
      <vt:lpstr>Wingdings 3</vt:lpstr>
      <vt:lpstr>Szelet</vt:lpstr>
      <vt:lpstr>Az erdő kapitánya   Ott Bertalan</vt:lpstr>
      <vt:lpstr>PowerPoint-bemutató</vt:lpstr>
      <vt:lpstr>Kik készítették?</vt:lpstr>
      <vt:lpstr>A film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erdő kapitánya</dc:title>
  <dc:creator>tanulo</dc:creator>
  <cp:lastModifiedBy>tanulo</cp:lastModifiedBy>
  <cp:revision>4</cp:revision>
  <dcterms:created xsi:type="dcterms:W3CDTF">2022-01-20T06:48:39Z</dcterms:created>
  <dcterms:modified xsi:type="dcterms:W3CDTF">2022-01-20T07:12:30Z</dcterms:modified>
</cp:coreProperties>
</file>