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obster"/>
      <p:regular r:id="rId11"/>
    </p:embeddedFont>
    <p:embeddedFont>
      <p:font typeface="Pacifico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obster-regular.fntdata"/><Relationship Id="rId10" Type="http://schemas.openxmlformats.org/officeDocument/2006/relationships/slide" Target="slides/slide5.xml"/><Relationship Id="rId12" Type="http://schemas.openxmlformats.org/officeDocument/2006/relationships/font" Target="fonts/Pacifico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e9fd64d5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e9fd64d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e9fd64d5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e9fd64d5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e9fd64d5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e9fd64d5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e9fd64d5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e9fd64d5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1"/>
            </a:gs>
            <a:gs pos="100000">
              <a:srgbClr val="1155CC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635550"/>
            <a:ext cx="8520600" cy="13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Szikvíz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134F5C"/>
                </a:solidFill>
                <a:latin typeface="Pacifico"/>
                <a:ea typeface="Pacifico"/>
                <a:cs typeface="Pacifico"/>
                <a:sym typeface="Pacifico"/>
              </a:rPr>
              <a:t>Hövényes Szilárd</a:t>
            </a:r>
            <a:endParaRPr>
              <a:solidFill>
                <a:srgbClr val="134F5C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462050" y="728225"/>
            <a:ext cx="6007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2100"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i="1" lang="hu" sz="2100">
                <a:latin typeface="Georgia"/>
                <a:ea typeface="Georgia"/>
                <a:cs typeface="Georgia"/>
                <a:sym typeface="Georgia"/>
              </a:rPr>
              <a:t> szódavíz (másként szikvíz, a köznyelvben szóda is) nyomás alatt lévő szénsavas ital. </a:t>
            </a:r>
            <a:endParaRPr i="1" sz="2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2100">
                <a:latin typeface="Georgia"/>
                <a:ea typeface="Georgia"/>
                <a:cs typeface="Georgia"/>
                <a:sym typeface="Georgia"/>
              </a:rPr>
              <a:t>„Szikvíznek” csak olyan terméket szabad nevezni Magyarországon, amit szifonfejes palackba, vagy speciális fejjel ellátott (szifonfejes felvezető szárral) szikvizes ballonba (általában 25 literes ballonokba) töltenek.</a:t>
            </a:r>
            <a:endParaRPr i="1" sz="2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21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Szomjoltó ital</a:t>
            </a:r>
            <a:r>
              <a:rPr i="1" lang="hu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illetve fröccs-adalék</a:t>
            </a:r>
            <a:r>
              <a:rPr lang="hu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r>
              <a:rPr lang="hu" sz="21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hu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2013-óta a szikvíz bekerült a Magyar Értéktárba. (Hungarikum lett)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75" y="1009625"/>
            <a:ext cx="1996500" cy="30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34350" y="878550"/>
            <a:ext cx="51153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Magyarországon való gyártását Jedlik Ányos dolgozta ki, aki eljárását 1829-ben írta le „Mesterséges savanyúvizek” című tudományos értekezésében. Az </a:t>
            </a:r>
            <a:r>
              <a:rPr i="1" lang="hu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ő</a:t>
            </a:r>
            <a:r>
              <a:rPr lang="hu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tervei alapján épült fel az első szikvízüzem. Sajnos ez hamar csődbe ment, így a nagy találmány </a:t>
            </a:r>
            <a:r>
              <a:rPr i="1" lang="hu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akkor</a:t>
            </a:r>
            <a:r>
              <a:rPr lang="hu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még kiaknázatlan maradt.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500" y="699350"/>
            <a:ext cx="2758926" cy="38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3338650" y="1251525"/>
            <a:ext cx="5211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Maga a szikvíz szó onnan ered, hogy szódavíz készítéséhez felhasznált szénsavat tévesen a sziksóval azonosították. Neve pontatlan, mert a szóda a nátrium-karbonát közismert neve.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-3273" l="-3273" r="0" t="0"/>
          <a:stretch/>
        </p:blipFill>
        <p:spPr>
          <a:xfrm>
            <a:off x="280975" y="1251513"/>
            <a:ext cx="2640349" cy="264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351323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6425" y="0"/>
            <a:ext cx="3497575" cy="19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1325" y="0"/>
            <a:ext cx="26920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3427" y="1909875"/>
            <a:ext cx="3100575" cy="397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