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fc2c245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fc2c245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fc2c245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fc2c245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fc2c2458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fc2c2458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Frakk, a macskák réme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Németh Virág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146" y="3024126"/>
            <a:ext cx="3179848" cy="21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7512"/>
            <a:ext cx="3339654" cy="20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4150" y="0"/>
            <a:ext cx="2529998" cy="19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 írta? Ki készítette?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Frakk, a macskák réme magyar papírkivágásos animációs tv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sorozat, amelynek forgatókönyvét Bálint Ágnes írta, és a Pannónia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Filmstúdió készítette, 1971 és 1985 között.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5324" y="2082125"/>
            <a:ext cx="2238675" cy="306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Miről szól? Kikről szól?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A történet középpontjában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a „kutya-macska” barátság áll. Egy kis kertes házban lakik a két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elkényeztetett macska, Lukrécia és Szerénke, valamint gazdáik, Irma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néni és férje, Károly bácsi.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175" y="2655324"/>
            <a:ext cx="4136826" cy="24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25" y="3269650"/>
            <a:ext cx="3641299" cy="18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0"/>
            <a:ext cx="85206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Frakk , neveli a macskákat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681600"/>
            <a:ext cx="8520600" cy="4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A két macska nemcsak lusta, de szemtelen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is, és Irma nénivel ellentétben Károly bácsi nem szíveli túlzottan őket.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A baj akkor következik be, amikor Lukrécia elfoglalja Károly bácsi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karosszékét. Károly bácsi ettől kezdve egy kutyáról álmodik, aki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„rendbe tenné” a két macskát. Ekkor érkezik meg Frakk, egy vizsla, és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/>
              <a:t>azonnal megkezdi a két macska nevelését.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175" y="3004125"/>
            <a:ext cx="2513225" cy="20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525" y="3479250"/>
            <a:ext cx="27622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